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0"/>
  </p:notesMasterIdLst>
  <p:sldIdLst>
    <p:sldId id="358" r:id="rId2"/>
    <p:sldId id="359" r:id="rId3"/>
    <p:sldId id="360" r:id="rId4"/>
    <p:sldId id="361" r:id="rId5"/>
    <p:sldId id="362" r:id="rId6"/>
    <p:sldId id="363" r:id="rId7"/>
    <p:sldId id="349" r:id="rId8"/>
    <p:sldId id="364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CC00"/>
    <a:srgbClr val="CCFF33"/>
    <a:srgbClr val="CC3399"/>
    <a:srgbClr val="CC66FF"/>
    <a:srgbClr val="00FF00"/>
    <a:srgbClr val="00CCFF"/>
    <a:srgbClr val="FF3300"/>
    <a:srgbClr val="008000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74" autoAdjust="0"/>
    <p:restoredTop sz="94529" autoAdjust="0"/>
  </p:normalViewPr>
  <p:slideViewPr>
    <p:cSldViewPr>
      <p:cViewPr varScale="1">
        <p:scale>
          <a:sx n="70" d="100"/>
          <a:sy n="70" d="100"/>
        </p:scale>
        <p:origin x="143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9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7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57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65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4466B13-EFAA-45C2-986F-3A34EAD8CD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4922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>
          <a:xfrm>
            <a:off x="6732240" y="6198258"/>
            <a:ext cx="21868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Слайд </a:t>
            </a:r>
            <a:fld id="{D05B2921-D3A3-48EE-8B16-8E718E60D177}" type="slidenum">
              <a:rPr lang="ru-RU" smtClean="0"/>
              <a:t>‹#›</a:t>
            </a:fld>
            <a:r>
              <a:rPr lang="ru-RU" dirty="0" smtClean="0"/>
              <a:t> из 63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767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6040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10482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6181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0879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65909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0165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91751D-58A6-4A18-9452-685595B646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56323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385F1D-BD72-4064-B429-77C88CAB31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2949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7DC24F-04E2-458C-BA11-F705FD1407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958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B3D266-12A3-471A-BE4D-D4897692EB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7836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D78222-3C8B-4A6E-9596-227F6275C1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065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62CC9D-4665-4DB4-B6A2-7D4B15B919E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3102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0E05CA-CD4C-48A6-AC39-9CD7843754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899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31967-6FB6-44CB-89CF-D8250E65A6B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60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EE93D-A9DD-40F0-9D40-89FBE62302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8946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87B321-4795-4C6A-9A1F-F52AB96A5D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33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6732240" y="6198258"/>
            <a:ext cx="21868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Слайд </a:t>
            </a:r>
            <a:fld id="{D05B2921-D3A3-48EE-8B16-8E718E60D177}" type="slidenum">
              <a:rPr lang="ru-RU" smtClean="0"/>
              <a:t>‹#›</a:t>
            </a:fld>
            <a:r>
              <a:rPr lang="ru-RU" dirty="0" smtClean="0"/>
              <a:t> из 63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4065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19" y="0"/>
            <a:ext cx="1671923" cy="1671923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114122" y="1583926"/>
            <a:ext cx="4029878" cy="5270465"/>
          </a:xfrm>
          <a:prstGeom prst="rect">
            <a:avLst/>
          </a:prstGeom>
        </p:spPr>
      </p:pic>
      <p:pic>
        <p:nvPicPr>
          <p:cNvPr id="1026" name="Picture 2" descr="Картинки по запросу &quot;картинка прощание с букварем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125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99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8626336" cy="1015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10000"/>
                <a:lumOff val="9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6000" b="1" dirty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«Сказочная викторина»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988840"/>
            <a:ext cx="45302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  <a:ea typeface="Calibri" panose="020F0502020204030204" pitchFamily="34" charset="0"/>
              </a:rPr>
              <a:t>Снежная принцесса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76" y="1525150"/>
            <a:ext cx="3831025" cy="47121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875" y="1489844"/>
            <a:ext cx="3888432" cy="4782771"/>
          </a:xfrm>
          <a:prstGeom prst="rect">
            <a:avLst/>
          </a:prstGeom>
        </p:spPr>
      </p:pic>
      <p:pic>
        <p:nvPicPr>
          <p:cNvPr id="2050" name="Picture 2" descr="Картинки по запросу &quot;снежная королева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667" y="1772816"/>
            <a:ext cx="3150333" cy="4834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81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2780928"/>
            <a:ext cx="435471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ea typeface="Calibri" panose="020F0502020204030204" pitchFamily="34" charset="0"/>
              </a:rPr>
              <a:t>Жёлтая </a:t>
            </a:r>
            <a:r>
              <a:rPr lang="ru-RU" sz="4800" dirty="0" err="1">
                <a:ea typeface="Calibri" panose="020F0502020204030204" pitchFamily="34" charset="0"/>
              </a:rPr>
              <a:t>кепочка</a:t>
            </a:r>
            <a:endParaRPr lang="ru-RU" sz="4800" dirty="0"/>
          </a:p>
        </p:txBody>
      </p:sp>
      <p:pic>
        <p:nvPicPr>
          <p:cNvPr id="3074" name="Picture 2" descr="Картинки по запросу &quot;красная шапочк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969558"/>
            <a:ext cx="4354718" cy="528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118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2735659"/>
            <a:ext cx="517007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</a:rPr>
              <a:t>Спящая бабушка</a:t>
            </a:r>
            <a:endParaRPr lang="ru-RU" sz="5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2857500" cy="28860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2120" y="3197324"/>
            <a:ext cx="2857500" cy="2886075"/>
          </a:xfrm>
          <a:prstGeom prst="rect">
            <a:avLst/>
          </a:prstGeom>
        </p:spPr>
      </p:pic>
      <p:pic>
        <p:nvPicPr>
          <p:cNvPr id="4098" name="Picture 2" descr="Картинки по запросу &quot;спящая красавица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310" y="1559669"/>
            <a:ext cx="527963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332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052736"/>
            <a:ext cx="61808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ea typeface="Calibri" panose="020F0502020204030204" pitchFamily="34" charset="0"/>
              </a:rPr>
              <a:t>Сказка о рыбаке и </a:t>
            </a:r>
            <a:r>
              <a:rPr lang="ru-RU" sz="4000" dirty="0" smtClean="0">
                <a:ea typeface="Calibri" panose="020F0502020204030204" pitchFamily="34" charset="0"/>
              </a:rPr>
              <a:t>рыбачке </a:t>
            </a:r>
            <a:endParaRPr lang="ru-RU" sz="4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5292"/>
            <a:ext cx="8136904" cy="6102678"/>
          </a:xfrm>
          <a:prstGeom prst="rect">
            <a:avLst/>
          </a:prstGeom>
        </p:spPr>
      </p:pic>
      <p:pic>
        <p:nvPicPr>
          <p:cNvPr id="5122" name="Picture 2" descr="Картинки по запросу &quot;сказка о рыбаке и рыбке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957341"/>
            <a:ext cx="3679676" cy="4900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584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980728"/>
            <a:ext cx="319241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solidFill>
                  <a:schemeClr val="accent4">
                    <a:lumMod val="75000"/>
                  </a:schemeClr>
                </a:solidFill>
                <a:ea typeface="Calibri" panose="020F0502020204030204" pitchFamily="34" charset="0"/>
              </a:rPr>
              <a:t>Конь-горбун</a:t>
            </a:r>
            <a:endParaRPr lang="ru-RU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069217"/>
            <a:ext cx="3960440" cy="4617705"/>
          </a:xfrm>
          <a:prstGeom prst="rect">
            <a:avLst/>
          </a:prstGeom>
        </p:spPr>
      </p:pic>
      <p:pic>
        <p:nvPicPr>
          <p:cNvPr id="6146" name="Picture 2" descr="Картинки по запросу &quot;конек горбунок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695450"/>
            <a:ext cx="381000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9359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Box 3"/>
          <p:cNvSpPr txBox="1">
            <a:spLocks noChangeArrowheads="1"/>
          </p:cNvSpPr>
          <p:nvPr/>
        </p:nvSpPr>
        <p:spPr bwMode="auto">
          <a:xfrm>
            <a:off x="1071563" y="1071563"/>
            <a:ext cx="20780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5400" b="1" dirty="0">
                <a:solidFill>
                  <a:srgbClr val="00B050"/>
                </a:solidFill>
                <a:cs typeface="Times New Roman" pitchFamily="18" charset="0"/>
              </a:rPr>
              <a:t>щ   ка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0125" y="3000375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8372" name="TextBox 5"/>
          <p:cNvSpPr txBox="1">
            <a:spLocks noChangeArrowheads="1"/>
          </p:cNvSpPr>
          <p:nvPr/>
        </p:nvSpPr>
        <p:spPr bwMode="auto">
          <a:xfrm>
            <a:off x="1321593" y="5388082"/>
            <a:ext cx="19288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5400" b="1" dirty="0" smtClean="0">
                <a:solidFill>
                  <a:srgbClr val="00B050"/>
                </a:solidFill>
                <a:cs typeface="Times New Roman" pitchFamily="18" charset="0"/>
              </a:rPr>
              <a:t>туч</a:t>
            </a:r>
            <a:endParaRPr lang="ru-RU" sz="5400" b="1" dirty="0">
              <a:solidFill>
                <a:srgbClr val="00B050"/>
              </a:solidFill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7625" y="1285875"/>
            <a:ext cx="223702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B050"/>
                </a:solidFill>
                <a:cs typeface="Times New Roman" pitchFamily="18" charset="0"/>
              </a:rPr>
              <a:t>    </a:t>
            </a:r>
            <a:r>
              <a:rPr lang="ru-RU" sz="5400" b="1" dirty="0" err="1" smtClean="0">
                <a:solidFill>
                  <a:srgbClr val="00B050"/>
                </a:solidFill>
                <a:cs typeface="Times New Roman" pitchFamily="18" charset="0"/>
              </a:rPr>
              <a:t>астя</a:t>
            </a:r>
            <a:endParaRPr lang="ru-RU" sz="5400" b="1" dirty="0">
              <a:solidFill>
                <a:srgbClr val="00B050"/>
              </a:solidFill>
              <a:cs typeface="Times New Roman" pitchFamily="18" charset="0"/>
            </a:endParaRPr>
          </a:p>
        </p:txBody>
      </p:sp>
      <p:sp>
        <p:nvSpPr>
          <p:cNvPr id="58374" name="TextBox 7"/>
          <p:cNvSpPr txBox="1">
            <a:spLocks noChangeArrowheads="1"/>
          </p:cNvSpPr>
          <p:nvPr/>
        </p:nvSpPr>
        <p:spPr bwMode="auto">
          <a:xfrm>
            <a:off x="3638349" y="5040025"/>
            <a:ext cx="191270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5400" b="1" dirty="0" smtClean="0">
                <a:solidFill>
                  <a:srgbClr val="00B050"/>
                </a:solidFill>
                <a:cs typeface="Times New Roman" pitchFamily="18" charset="0"/>
              </a:rPr>
              <a:t>ёж   к</a:t>
            </a:r>
            <a:endParaRPr lang="ru-RU" sz="5400" b="1" dirty="0">
              <a:solidFill>
                <a:srgbClr val="00B050"/>
              </a:solidFill>
              <a:cs typeface="Times New Roman" pitchFamily="18" charset="0"/>
            </a:endParaRPr>
          </a:p>
        </p:txBody>
      </p:sp>
      <p:sp>
        <p:nvSpPr>
          <p:cNvPr id="58375" name="TextBox 8"/>
          <p:cNvSpPr txBox="1">
            <a:spLocks noChangeArrowheads="1"/>
          </p:cNvSpPr>
          <p:nvPr/>
        </p:nvSpPr>
        <p:spPr bwMode="auto">
          <a:xfrm>
            <a:off x="5551052" y="4129990"/>
            <a:ext cx="171393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5400" b="1" dirty="0" err="1" smtClean="0">
                <a:solidFill>
                  <a:srgbClr val="00B050"/>
                </a:solidFill>
                <a:cs typeface="Times New Roman" pitchFamily="18" charset="0"/>
              </a:rPr>
              <a:t>пиро</a:t>
            </a:r>
            <a:endParaRPr lang="ru-RU" sz="5400" b="1" dirty="0"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143875" y="214313"/>
            <a:ext cx="5302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5400" b="1" dirty="0">
                <a:solidFill>
                  <a:srgbClr val="FF0000"/>
                </a:solidFill>
                <a:cs typeface="Times New Roman" pitchFamily="18" charset="0"/>
              </a:rPr>
              <a:t>у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53599" y="1071563"/>
            <a:ext cx="6429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5400" b="1" dirty="0">
                <a:solidFill>
                  <a:srgbClr val="00B050"/>
                </a:solidFill>
                <a:cs typeface="Times New Roman" pitchFamily="18" charset="0"/>
              </a:rPr>
              <a:t>ю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715250" y="1071563"/>
            <a:ext cx="7232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5400" b="1" dirty="0" smtClean="0">
                <a:solidFill>
                  <a:srgbClr val="FF0000"/>
                </a:solidFill>
                <a:cs typeface="Times New Roman" pitchFamily="18" charset="0"/>
              </a:rPr>
              <a:t>Н</a:t>
            </a:r>
            <a:endParaRPr lang="ru-RU" sz="54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143375" y="1285875"/>
            <a:ext cx="58381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5400" b="1" dirty="0" smtClean="0">
                <a:solidFill>
                  <a:srgbClr val="00B050"/>
                </a:solidFill>
                <a:cs typeface="Times New Roman" pitchFamily="18" charset="0"/>
              </a:rPr>
              <a:t>н</a:t>
            </a:r>
            <a:endParaRPr lang="ru-RU" sz="5400" b="1" dirty="0">
              <a:solidFill>
                <a:srgbClr val="00B050"/>
              </a:solidFill>
              <a:cs typeface="Times New Roman" pitchFamily="18" charset="0"/>
            </a:endParaRPr>
          </a:p>
        </p:txBody>
      </p:sp>
      <p:sp>
        <p:nvSpPr>
          <p:cNvPr id="58380" name="TextBox 13"/>
          <p:cNvSpPr txBox="1">
            <a:spLocks noChangeArrowheads="1"/>
          </p:cNvSpPr>
          <p:nvPr/>
        </p:nvSpPr>
        <p:spPr bwMode="auto">
          <a:xfrm>
            <a:off x="8286750" y="2286000"/>
            <a:ext cx="1841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endParaRPr lang="ru-RU" sz="5400" b="1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8358188" y="3143250"/>
            <a:ext cx="5000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5400" b="1" dirty="0" smtClean="0">
                <a:solidFill>
                  <a:srgbClr val="FF0000"/>
                </a:solidFill>
                <a:cs typeface="Times New Roman" pitchFamily="18" charset="0"/>
              </a:rPr>
              <a:t>г</a:t>
            </a:r>
            <a:endParaRPr lang="ru-RU" sz="54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8358188" y="3929063"/>
            <a:ext cx="584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5400" b="1" dirty="0">
                <a:solidFill>
                  <a:srgbClr val="FF0000"/>
                </a:solidFill>
                <a:cs typeface="Times New Roman" pitchFamily="18" charset="0"/>
              </a:rPr>
              <a:t>и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8429625" y="5000625"/>
            <a:ext cx="5254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5400" b="1" dirty="0">
                <a:solidFill>
                  <a:srgbClr val="FF0000"/>
                </a:solidFill>
                <a:cs typeface="Times New Roman" pitchFamily="18" charset="0"/>
              </a:rPr>
              <a:t>а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072313" y="4143375"/>
            <a:ext cx="58381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5400" b="1" dirty="0">
                <a:solidFill>
                  <a:srgbClr val="00B050"/>
                </a:solidFill>
                <a:cs typeface="Times New Roman" pitchFamily="18" charset="0"/>
              </a:rPr>
              <a:t>к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425479" y="5000625"/>
            <a:ext cx="5842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5400" b="1" dirty="0" smtClean="0">
                <a:solidFill>
                  <a:srgbClr val="00B050"/>
                </a:solidFill>
                <a:cs typeface="Times New Roman" pitchFamily="18" charset="0"/>
              </a:rPr>
              <a:t>ы</a:t>
            </a:r>
            <a:endParaRPr lang="ru-RU" sz="5400" b="1" dirty="0">
              <a:solidFill>
                <a:srgbClr val="00B050"/>
              </a:solidFill>
              <a:cs typeface="Times New Roman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368551" y="5363394"/>
            <a:ext cx="5603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5400" b="1" dirty="0">
                <a:solidFill>
                  <a:srgbClr val="00B050"/>
                </a:solidFill>
                <a:cs typeface="Times New Roman" pitchFamily="18" charset="0"/>
              </a:rPr>
              <a:t>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65" y="4149443"/>
            <a:ext cx="2303165" cy="14070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707" y="5317649"/>
            <a:ext cx="1700068" cy="11220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37" y="1795915"/>
            <a:ext cx="2349063" cy="14564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49" y="800705"/>
            <a:ext cx="1571104" cy="1990419"/>
          </a:xfrm>
          <a:prstGeom prst="rect">
            <a:avLst/>
          </a:prstGeom>
        </p:spPr>
      </p:pic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3356372" y="464353"/>
            <a:ext cx="34563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ru-RU" sz="3200" b="1" dirty="0" smtClean="0">
                <a:solidFill>
                  <a:srgbClr val="FF6600"/>
                </a:solidFill>
              </a:rPr>
              <a:t>Найди ошибку</a:t>
            </a:r>
            <a:endParaRPr lang="ru-RU" sz="3200" b="1" dirty="0">
              <a:solidFill>
                <a:srgbClr val="FF66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810" y="2674781"/>
            <a:ext cx="2259274" cy="1747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2" dur="2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07407E-6 L -0.69305 0.1263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L -0.40955 0.0314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00" y="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094 0.00463 0.00243 -0.00116 -0.01441 0.00648 C -0.01597 0.00717 -0.01927 0.00856 -0.01927 0.00856 C -0.03142 0.03241 -0.01163 -0.00417 -0.02899 0.01944 C -0.03142 0.02292 -0.0316 0.02847 -0.03386 0.03217 C -0.04149 0.04421 -0.04792 0.05764 -0.05642 0.06875 C -0.05833 0.07685 -0.0625 0.08125 -0.06615 0.08819 C -0.07188 0.1118 -0.06267 0.07616 -0.07101 0.10116 C -0.07344 0.10879 -0.07552 0.11875 -0.07743 0.12685 C -0.07795 0.15486 -0.07761 0.18287 -0.07899 0.21088 C -0.07934 0.21921 -0.08559 0.24236 -0.08872 0.24954 C -0.0908 0.25393 -0.09514 0.2625 -0.09514 0.2625 C -0.09913 0.2787 -0.09358 0.2581 -0.1 0.27523 C -0.1007 0.27731 -0.10035 0.28009 -0.10156 0.28171 C -0.10278 0.28333 -0.10486 0.2831 -0.10642 0.28379 C -0.11198 0.29467 -0.11406 0.29259 -0.12413 0.29028 C -0.12778 0.28079 -0.1316 0.27847 -0.13715 0.27106 C -0.14826 0.225 -0.14184 0.21412 -0.14184 0.1419 " pathEditMode="relative" ptsTypes="fffffffffffffffffA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0.00185 C 0.00034 -0.00047 0.00347 0.00231 0.00191 0.00393 C -0.00504 0.0162 -0.01146 0.01759 -0.02101 0.02453 C -0.02917 0.02986 -0.03195 0.03588 -0.04167 0.03866 C -0.0566 0.06157 -0.09566 0.0706 -0.11945 0.08032 C -0.13282 0.0787 -0.14618 0.0787 -0.15938 0.07662 C -0.16372 0.07569 -0.17952 0.06342 -0.18386 0.05995 C -0.19479 0.05231 -0.20538 0.04236 -0.21615 0.03426 C -0.21841 0.03287 -0.22118 0.03148 -0.22361 0.03009 C -0.22761 0.02778 -0.2316 0.02523 -0.23507 0.02245 C -0.24132 0.01759 -0.23941 0.01528 -0.24653 0.01203 C -0.26198 0.0044 -0.27952 -0.00185 -0.29566 -0.00787 C -0.30556 -0.01505 -0.31632 -0.01597 -0.32795 -0.01713 C -0.3474 -0.01644 -0.36129 -0.01435 -0.37917 -0.00787 C -0.38785 0.00092 -0.39896 0.00509 -0.4092 0.01203 C -0.4382 0.05926 -0.42066 0.0537 -0.42066 0.1537 " pathEditMode="relative" rAng="0" ptsTypes="fffffffffffffffA">
                                      <p:cBhvr>
                                        <p:cTn id="4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19" y="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0255 L -0.65521 0.05787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760" y="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  <p:bldP spid="16" grpId="0"/>
      <p:bldP spid="17" grpId="0"/>
      <p:bldP spid="19" grpId="0"/>
      <p:bldP spid="20" grpId="0"/>
      <p:bldP spid="21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89935" y="1124744"/>
            <a:ext cx="4572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Вот и пришла пора проститься,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И я хочу вам пожелать: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Всегда старательно учиться,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Всегда с охотою трудиться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И Букварь не забывать!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404664"/>
            <a:ext cx="4029878" cy="5270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87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1188</TotalTime>
  <Words>61</Words>
  <Application>Microsoft Office PowerPoint</Application>
  <PresentationFormat>Экран (4:3)</PresentationFormat>
  <Paragraphs>27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Garamond</vt:lpstr>
      <vt:lpstr>Times New Roman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ЕАК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Даша</dc:creator>
  <cp:lastModifiedBy>admin</cp:lastModifiedBy>
  <cp:revision>147</cp:revision>
  <dcterms:created xsi:type="dcterms:W3CDTF">2014-02-03T05:41:36Z</dcterms:created>
  <dcterms:modified xsi:type="dcterms:W3CDTF">2020-03-03T19:54:32Z</dcterms:modified>
</cp:coreProperties>
</file>